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8"/>
  </p:notesMasterIdLst>
  <p:handoutMasterIdLst>
    <p:handoutMasterId r:id="rId29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7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232" r:id="rId23"/>
    <p:sldId id="2722" r:id="rId24"/>
    <p:sldId id="2142532233" r:id="rId25"/>
    <p:sldId id="2142532223" r:id="rId26"/>
    <p:sldId id="2142532224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/>
    <p:restoredTop sz="95188"/>
  </p:normalViewPr>
  <p:slideViewPr>
    <p:cSldViewPr snapToGrid="0" snapToObjects="1" showGuides="1">
      <p:cViewPr varScale="1">
        <p:scale>
          <a:sx n="140" d="100"/>
          <a:sy n="140" d="100"/>
        </p:scale>
        <p:origin x="78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14 December,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E80CDCD-67B1-5448-AB83-3428E016077D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20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 and </a:t>
            </a:r>
          </a:p>
          <a:p>
            <a:pPr algn="ctr" defTabSz="685797">
              <a:defRPr/>
            </a:pPr>
            <a:r>
              <a:rPr lang="en-US" sz="1050" dirty="0"/>
              <a:t>Detection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901</Words>
  <Application>Microsoft Macintosh PowerPoint</Application>
  <PresentationFormat>On-screen Show (16:9)</PresentationFormat>
  <Paragraphs>327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2020-06-18T19:53:08Z</dcterms:created>
  <dcterms:modified xsi:type="dcterms:W3CDTF">2020-12-14T16:42:48Z</dcterms:modified>
</cp:coreProperties>
</file>